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custShowLst>
    <p:custShow name="自定义放映 1" id="0">
      <p:sldLst>
        <p:sld r:id="rId3"/>
        <p:sld r:id="rId4"/>
        <p:sld r:id="rId11"/>
        <p:sld r:id="rId6"/>
        <p:sld r:id="rId13"/>
      </p:sldLst>
    </p:custShow>
  </p:custShow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C8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 horzBarState="maximized">
    <p:restoredLeft sz="16625" autoAdjust="0"/>
    <p:restoredTop sz="94660"/>
  </p:normalViewPr>
  <p:slideViewPr>
    <p:cSldViewPr snapToGrid="0">
      <p:cViewPr>
        <p:scale>
          <a:sx n="150" d="100"/>
          <a:sy n="150" d="100"/>
        </p:scale>
        <p:origin x="456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B380-34E7-4E14-8012-1BE78DF21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B635F-1585-4870-BA2D-5CF094AB6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023228" y="47801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6A94-9126-4BFA-8388-CC742B1DC0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B2334-7009-421A-8F41-DC88324959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标题 20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091928"/>
          </a:xfrm>
        </p:spPr>
        <p:txBody>
          <a:bodyPr>
            <a:normAutofit fontScale="90000"/>
          </a:bodyPr>
          <a:lstStyle/>
          <a:p>
            <a:r>
              <a:rPr lang="zh-CN" altLang="en-US" sz="5300" b="1" dirty="0" smtClean="0">
                <a:solidFill>
                  <a:schemeClr val="bg1"/>
                </a:solidFill>
              </a:rPr>
              <a:t>办税事项“最多跑一次”</a:t>
            </a:r>
            <a:br>
              <a:rPr lang="en-US" altLang="zh-CN" sz="5300" b="1" dirty="0" smtClean="0">
                <a:solidFill>
                  <a:schemeClr val="bg1"/>
                </a:solidFill>
              </a:rPr>
            </a:br>
            <a:r>
              <a:rPr lang="zh-CN" altLang="en-US" sz="5300" b="1" dirty="0" smtClean="0">
                <a:solidFill>
                  <a:schemeClr val="bg1"/>
                </a:solidFill>
              </a:rPr>
              <a:t>清单</a:t>
            </a:r>
            <a:br>
              <a:rPr lang="zh-CN" altLang="en-US" b="1" dirty="0" smtClean="0">
                <a:solidFill>
                  <a:schemeClr val="bg1"/>
                </a:solidFill>
              </a:rPr>
            </a:b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1143000" y="3435350"/>
            <a:ext cx="6858000" cy="15113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（共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9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大类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264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个事项）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29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99" y="0"/>
            <a:ext cx="6946001" cy="5143500"/>
          </a:xfrm>
          <a:prstGeom prst="rect">
            <a:avLst/>
          </a:prstGeom>
        </p:spPr>
      </p:pic>
    </p:spTree>
  </p:cSld>
  <p:clrMapOvr>
    <a:masterClrMapping/>
  </p:clrMapOvr>
  <p:transition spd="slow" advTm="11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88" y="0"/>
            <a:ext cx="6955623" cy="5143500"/>
          </a:xfrm>
          <a:prstGeom prst="rect">
            <a:avLst/>
          </a:prstGeom>
        </p:spPr>
      </p:pic>
    </p:spTree>
  </p:cSld>
  <p:clrMapOvr>
    <a:masterClrMapping/>
  </p:clrMapOvr>
  <p:transition spd="slow" advTm="12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06" y="0"/>
            <a:ext cx="6909587" cy="51435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07" y="125880"/>
            <a:ext cx="6834035" cy="5017620"/>
          </a:xfrm>
          <a:prstGeom prst="rect">
            <a:avLst/>
          </a:prstGeom>
        </p:spPr>
      </p:pic>
    </p:spTree>
  </p:cSld>
  <p:clrMapOvr>
    <a:masterClrMapping/>
  </p:clrMapOvr>
  <p:transition spd="slow" advTm="108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54" y="55788"/>
            <a:ext cx="6949291" cy="5087712"/>
          </a:xfrm>
          <a:prstGeom prst="rect">
            <a:avLst/>
          </a:prstGeom>
        </p:spPr>
      </p:pic>
    </p:spTree>
  </p:cSld>
  <p:clrMapOvr>
    <a:masterClrMapping/>
  </p:clrMapOvr>
  <p:transition spd="slow" advTm="12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68" y="0"/>
            <a:ext cx="7013864" cy="5143500"/>
          </a:xfrm>
          <a:prstGeom prst="rect">
            <a:avLst/>
          </a:prstGeom>
        </p:spPr>
      </p:pic>
    </p:spTree>
  </p:cSld>
  <p:clrMapOvr>
    <a:masterClrMapping/>
  </p:clrMapOvr>
  <p:transition spd="slow" advTm="111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69" y="0"/>
            <a:ext cx="6909862" cy="5143500"/>
          </a:xfrm>
          <a:prstGeom prst="rect">
            <a:avLst/>
          </a:prstGeom>
        </p:spPr>
      </p:pic>
    </p:spTree>
  </p:cSld>
  <p:clrMapOvr>
    <a:masterClrMapping/>
  </p:clrMapOvr>
  <p:transition spd="slow" advTm="11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93" y="0"/>
            <a:ext cx="6968613" cy="5143500"/>
          </a:xfrm>
          <a:prstGeom prst="rect">
            <a:avLst/>
          </a:prstGeom>
        </p:spPr>
      </p:pic>
    </p:spTree>
  </p:cSld>
  <p:clrMapOvr>
    <a:masterClrMapping/>
  </p:clrMapOvr>
  <p:transition spd="slow" advTm="112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5" y="0"/>
            <a:ext cx="7036530" cy="5143500"/>
          </a:xfrm>
          <a:prstGeom prst="rect">
            <a:avLst/>
          </a:prstGeom>
        </p:spPr>
      </p:pic>
    </p:spTree>
  </p:cSld>
  <p:clrMapOvr>
    <a:masterClrMapping/>
  </p:clrMapOvr>
  <p:transition spd="slow" advTm="122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30" y="0"/>
            <a:ext cx="6961540" cy="5143500"/>
          </a:xfrm>
          <a:prstGeom prst="rect">
            <a:avLst/>
          </a:prstGeom>
        </p:spPr>
      </p:pic>
    </p:spTree>
  </p:cSld>
  <p:clrMapOvr>
    <a:masterClrMapping/>
  </p:clrMapOvr>
  <p:transition spd="slow" advTm="123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4528" y="1943794"/>
            <a:ext cx="1421791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58" y="0"/>
            <a:ext cx="6949684" cy="5143500"/>
          </a:xfrm>
          <a:prstGeom prst="rect">
            <a:avLst/>
          </a:prstGeom>
        </p:spPr>
      </p:pic>
    </p:spTree>
  </p:cSld>
  <p:clrMapOvr>
    <a:masterClrMapping/>
  </p:clrMapOvr>
  <p:transition spd="slow" advTm="115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84931 -6.1728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</Words>
  <Application>WPS 演示</Application>
  <PresentationFormat>全屏显示(16:9)</PresentationFormat>
  <Paragraphs>4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  <vt:variant>
        <vt:lpstr>自定义放映</vt:lpstr>
      </vt:variant>
      <vt:variant>
        <vt:i4>1</vt:i4>
      </vt:variant>
    </vt:vector>
  </HeadingPairs>
  <TitlesOfParts>
    <vt:vector size="21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第一PPT，www.1ppt.com</vt:lpstr>
      <vt:lpstr>办税事项“最多跑一次” 清单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减税降费专题屏护</dc:title>
  <dc:creator>Topcao</dc:creator>
  <cp:keywords>YLDSTB.</cp:keywords>
  <cp:lastModifiedBy>Administrator</cp:lastModifiedBy>
  <cp:revision>96</cp:revision>
  <dcterms:created xsi:type="dcterms:W3CDTF">2016-12-30T11:43:00Z</dcterms:created>
  <dcterms:modified xsi:type="dcterms:W3CDTF">2019-10-10T07:02:18Z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2052-10.1.0.7669</vt:lpwstr>
  </property>
</Properties>
</file>